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2"/>
  </p:handout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7" r:id="rId40"/>
    <p:sldId id="298" r:id="rId41"/>
    <p:sldId id="299" r:id="rId42"/>
    <p:sldId id="300" r:id="rId43"/>
    <p:sldId id="301" r:id="rId44"/>
    <p:sldId id="303" r:id="rId45"/>
    <p:sldId id="304" r:id="rId46"/>
    <p:sldId id="305" r:id="rId47"/>
    <p:sldId id="306" r:id="rId48"/>
    <p:sldId id="307" r:id="rId49"/>
    <p:sldId id="308" r:id="rId50"/>
    <p:sldId id="309" r:id="rId51"/>
  </p:sldIdLst>
  <p:sldSz cx="9144000" cy="6858000" type="screen4x3"/>
  <p:notesSz cx="7102475" cy="93694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87" autoAdjust="0"/>
    <p:restoredTop sz="94563" autoAdjust="0"/>
  </p:normalViewPr>
  <p:slideViewPr>
    <p:cSldViewPr>
      <p:cViewPr>
        <p:scale>
          <a:sx n="76" d="100"/>
          <a:sy n="76" d="100"/>
        </p:scale>
        <p:origin x="-954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8471"/>
          </a:xfrm>
          <a:prstGeom prst="rect">
            <a:avLst/>
          </a:prstGeom>
        </p:spPr>
        <p:txBody>
          <a:bodyPr vert="horz" lIns="94119" tIns="47060" rIns="94119" bIns="4706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68471"/>
          </a:xfrm>
          <a:prstGeom prst="rect">
            <a:avLst/>
          </a:prstGeom>
        </p:spPr>
        <p:txBody>
          <a:bodyPr vert="horz" lIns="94119" tIns="47060" rIns="94119" bIns="47060" rtlCol="0"/>
          <a:lstStyle>
            <a:lvl1pPr algn="r">
              <a:defRPr sz="1200"/>
            </a:lvl1pPr>
          </a:lstStyle>
          <a:p>
            <a:fld id="{4F3CD8DF-870C-4056-BF6B-B541A196887D}" type="datetimeFigureOut">
              <a:rPr lang="fr-FR" smtClean="0"/>
              <a:t>23/10/2012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9328"/>
            <a:ext cx="3077739" cy="468471"/>
          </a:xfrm>
          <a:prstGeom prst="rect">
            <a:avLst/>
          </a:prstGeom>
        </p:spPr>
        <p:txBody>
          <a:bodyPr vert="horz" lIns="94119" tIns="47060" rIns="94119" bIns="4706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899328"/>
            <a:ext cx="3077739" cy="468471"/>
          </a:xfrm>
          <a:prstGeom prst="rect">
            <a:avLst/>
          </a:prstGeom>
        </p:spPr>
        <p:txBody>
          <a:bodyPr vert="horz" lIns="94119" tIns="47060" rIns="94119" bIns="47060" rtlCol="0" anchor="b"/>
          <a:lstStyle>
            <a:lvl1pPr algn="r">
              <a:defRPr sz="1200"/>
            </a:lvl1pPr>
          </a:lstStyle>
          <a:p>
            <a:fld id="{A9A30E5E-8C35-49B4-BD9E-69BAFA53F1F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020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F07F-AEFB-45E3-A95E-77AC2F9041AF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7598-816B-4672-B22E-735FC7CD6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F07F-AEFB-45E3-A95E-77AC2F9041AF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7598-816B-4672-B22E-735FC7CD6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F07F-AEFB-45E3-A95E-77AC2F9041AF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7598-816B-4672-B22E-735FC7CD6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F07F-AEFB-45E3-A95E-77AC2F9041AF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7598-816B-4672-B22E-735FC7CD6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F07F-AEFB-45E3-A95E-77AC2F9041AF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7598-816B-4672-B22E-735FC7CD6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F07F-AEFB-45E3-A95E-77AC2F9041AF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7598-816B-4672-B22E-735FC7CD6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F07F-AEFB-45E3-A95E-77AC2F9041AF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7598-816B-4672-B22E-735FC7CD6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F07F-AEFB-45E3-A95E-77AC2F9041AF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7598-816B-4672-B22E-735FC7CD6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F07F-AEFB-45E3-A95E-77AC2F9041AF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7598-816B-4672-B22E-735FC7CD6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F07F-AEFB-45E3-A95E-77AC2F9041AF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7598-816B-4672-B22E-735FC7CD6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F07F-AEFB-45E3-A95E-77AC2F9041AF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7598-816B-4672-B22E-735FC7CD6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0F07F-AEFB-45E3-A95E-77AC2F9041AF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07598-816B-4672-B22E-735FC7CD6B1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Football_iu_199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1752600"/>
            <a:ext cx="5268561" cy="36528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Content Placeholder 3" descr="go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3600" y="1752600"/>
            <a:ext cx="5068210" cy="38898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1295400"/>
            <a:ext cx="4636770" cy="49572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pic>
        <p:nvPicPr>
          <p:cNvPr id="4" name="Content Placeholder 3" descr="man_face_world_label_outline_clip_art_1879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31820" y="2243931"/>
            <a:ext cx="2880360" cy="3238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Content Placeholder 3" descr="foo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Content Placeholder 3" descr="spalding_nbaball_hir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Content Placeholder 3" descr="basketball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Content Placeholder 3" descr="E6409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1958181"/>
            <a:ext cx="3810000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Content Placeholder 3" descr="semici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54300" y="1640681"/>
            <a:ext cx="3835400" cy="4445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Content Placeholder 3" descr="boston.new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34540" y="1996281"/>
            <a:ext cx="5074920" cy="3733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Content Placeholder 3" descr="volleyball_im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46248" y="2052669"/>
            <a:ext cx="3651504" cy="36210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delaide_soccer_fiel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828800"/>
            <a:ext cx="4800600" cy="385603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Content Placeholder 3" descr="teraflex-gym--flo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32000" y="2167731"/>
            <a:ext cx="5080000" cy="33909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Content Placeholder 3" descr="1047mountain_bik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1600200"/>
            <a:ext cx="5008497" cy="47775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Content Placeholder 3" descr="Cycling_BikeRace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3600" y="1447800"/>
            <a:ext cx="5120481" cy="51204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age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95353" y="1600200"/>
            <a:ext cx="2753294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Content Placeholder 3" descr="La-course-des-hommes_imagela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1344" y="1600200"/>
            <a:ext cx="680131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Content Placeholder 3" descr="Trac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32000" y="1958181"/>
            <a:ext cx="5080000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ravel_nfl_dolphinstad_5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752600"/>
            <a:ext cx="7049386" cy="39622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airfax_pool_bleacher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1771491"/>
            <a:ext cx="5715000" cy="41833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atriotsFa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447800"/>
            <a:ext cx="5766027" cy="43432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irlsportsfan_display_im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600200"/>
            <a:ext cx="5933365" cy="39838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Us_socc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1931511"/>
            <a:ext cx="5715000" cy="38633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2008 beijing olympic games podium archipreneur 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2184304"/>
            <a:ext cx="4495800" cy="3000947"/>
          </a:xfrm>
        </p:spPr>
      </p:pic>
      <p:pic>
        <p:nvPicPr>
          <p:cNvPr id="7" name="Content Placeholder 6" descr="article-2182341-145A3802000005DC-714_634x41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50176" y="2133600"/>
            <a:ext cx="4693824" cy="30354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e-Stanley-Cu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24475" y="1600200"/>
            <a:ext cx="3495049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opposit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1371600"/>
            <a:ext cx="4396581" cy="43965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okyo-summerland-packed-wave-poo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ull_glass_of_ice_water_sjpg121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07080" y="1958181"/>
            <a:ext cx="2529840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on Artest dribbling a basketball in a Lakers jerse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63345" y="1600200"/>
            <a:ext cx="3017309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6008-7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37921" y="1600200"/>
            <a:ext cx="246815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7_slac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1447800"/>
            <a:ext cx="4267200" cy="46761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whistle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ull_stadium_internationalsoccer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4440" y="1600200"/>
            <a:ext cx="785512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us-soccer-women-oly-2012-apjpg-f6d1e6063f7246f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92581" y="1600200"/>
            <a:ext cx="6958838" cy="452596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ucker_Hoge_kicking_football_--_for_WEB_--_4x7@1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89404" y="1805781"/>
            <a:ext cx="4965192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4ce4685dc1dab.im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56179" y="1600200"/>
            <a:ext cx="6831642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4137-spains-andres-iniesta-shoots-to-score-a-goal-past-netherla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905000"/>
            <a:ext cx="6075000" cy="36917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rowd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0237" y="2086769"/>
            <a:ext cx="5343525" cy="3552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rticle-new_ehow_images_a06_d2_uc_small-ball-games-kids-1.1-800x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219200"/>
            <a:ext cx="5384800" cy="3594100"/>
          </a:xfrm>
        </p:spPr>
      </p:pic>
      <p:pic>
        <p:nvPicPr>
          <p:cNvPr id="5" name="Picture 4" descr="b51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78923" y="4328160"/>
            <a:ext cx="4865077" cy="2529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Up-Arro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alendar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44700" y="1970881"/>
            <a:ext cx="5054600" cy="3784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age_sunris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5428" y="1600200"/>
            <a:ext cx="6033144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i-sunse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30358" y="1600200"/>
            <a:ext cx="6083284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1905000"/>
            <a:ext cx="4572000" cy="3429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92429571resiz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752600"/>
            <a:ext cx="5955693" cy="40498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nvesting-outlook-20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2057400"/>
            <a:ext cx="6781989" cy="34136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Content Placeholder 3" descr="david-beckha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5261" y="1600200"/>
            <a:ext cx="317347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Content Placeholder 3" descr="M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1800" y="1524000"/>
            <a:ext cx="3505200" cy="46151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Content Placeholder 3" descr="manuelneuerap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600200"/>
            <a:ext cx="5696981" cy="43737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Content Placeholder 3" descr="stock-illustration-5752295-sport-ball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34640" y="2185257"/>
            <a:ext cx="3474720" cy="33558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0</Words>
  <Application>Microsoft Office PowerPoint</Application>
  <PresentationFormat>On-screen Show (4:3)</PresentationFormat>
  <Paragraphs>0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foot(ball)</dc:title>
  <dc:creator>Charlene</dc:creator>
  <cp:lastModifiedBy>Nathalie Lecesne-Zoukhri</cp:lastModifiedBy>
  <cp:revision>55</cp:revision>
  <cp:lastPrinted>2012-10-14T23:40:21Z</cp:lastPrinted>
  <dcterms:created xsi:type="dcterms:W3CDTF">2012-10-14T15:36:44Z</dcterms:created>
  <dcterms:modified xsi:type="dcterms:W3CDTF">2012-10-23T13:49:11Z</dcterms:modified>
</cp:coreProperties>
</file>